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FB06-10CB-E345-9482-A99C2C57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EAD25-597C-8A4E-A24F-086AA2025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9A196-8B11-934C-A8D1-A0FF6D14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877B-294F-AB47-91C2-79F13908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F4F85-5921-594A-B083-E690F201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4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7310-4483-9542-A696-B5FA3970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B0BEC-0B85-A449-8838-4063E4C56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A493-AF62-204A-94EE-E5C5905B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5F891-ACDA-0B43-857C-D3652ACF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26EB-A550-EB42-9653-08F5C7EB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0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696B5-0069-2D43-B0E8-246077764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48B42-AA82-9C42-BD7E-AD3A9F510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02A6-2AEC-EC4B-A9E2-609F523D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E342-C54E-C148-B46D-E2376DDB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5375-B98A-E745-8C49-2F8A7BD1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6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AB8A-E3CA-5847-AA5B-4A98D787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E06C-A95D-FC46-B58C-9015C93E8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86635-F80E-774A-9E2F-05917D28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8632-D620-364D-BFAF-BCD7E661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FA59-2B91-B447-B417-F1378A2B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E0E1-ADD4-DB44-A08B-9C88F39A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C7D9E-7FAB-9A46-9BA3-A5013D1C4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F926-4F76-E54C-9D5C-E329EFBA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BF728-2C44-9348-B0C6-C1148D85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75562-739D-D24F-8BEB-FF2A8CE6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3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60A1-204C-344B-A84A-FFF5FBE7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986E-CEE4-8B43-AD68-2EB560668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785C7-7667-344A-86D4-D53509B0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112BD-2D80-FF44-A612-59065437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D38C1-4663-3A41-8434-5A766C5A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2AF14-6D66-B44C-B530-269A8CB8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2F84-E03D-4947-B66A-E787C34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A5045-AADE-8546-9653-5A08090A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69DB7-4036-6A47-961F-21F2E06CF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C2023-6CB3-2946-82F8-426ACD4F5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05EEE-56A8-DD4E-AD64-7301BF479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E3D69-33D5-FA41-960F-38E519AC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38913-24F6-3043-BDD9-16116DA3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43254-BB92-E34C-AD5B-5C32E2B3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2542D-292D-0D4C-917C-C1BCFA3E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E0928-69C7-A64C-A188-FBB63744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4B127-4F94-4844-ACF5-820E24BB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AD849-D473-274D-9E7E-53EECB10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2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ECDA1-4FE7-234A-BC0B-2630E77E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016E0-20F6-AB4C-9295-5F755C74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5B195-210C-044C-B77C-D2663428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8E8D-C212-194F-8FC3-D2E300C2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8FEB-0AB4-BB4F-88BA-772FB914C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59D7F-5985-2845-AB05-F8E8F5758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FACF4-2ED8-0F40-AC6A-FA66B827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1F492-B386-7543-88A7-3120D798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534A8-B6AF-894E-94E3-D1130490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7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3F3A-9DEB-5C43-B56C-6AB91A48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56016-8DCE-6A47-B613-3F8AEA96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3EEBF-86CC-A24C-8900-96EE1E3D9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D586-6DEB-9441-88A0-B4D6090B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590C2-5919-6848-A671-8330C51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3992-50C2-714C-B27A-3349048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7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4C591-7333-3848-A70A-5937B179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087FA-144D-2242-A9A1-FD044727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EB8D-A64A-8740-BC46-9DD2DB9AD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91BE-B528-D94B-B1CB-8CA89981C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6D604-7C92-E04B-AAC7-05E3BC1DC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12,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25 total crimes in November 2019</a:t>
            </a:r>
          </a:p>
          <a:p>
            <a:pPr lvl="1"/>
            <a:r>
              <a:rPr b="1"/>
              <a:t>-11% change compared to November 2018 (28 total crimes)</a:t>
            </a:r>
          </a:p>
          <a:p>
            <a:pPr lvl="1"/>
            <a:r>
              <a:rPr b="1"/>
              <a:t>7 crime(s) against persons in November 2019</a:t>
            </a:r>
          </a:p>
          <a:p>
            <a:pPr lvl="1"/>
            <a:r>
              <a:rPr b="1"/>
              <a:t>40% change compared to November 2018 (5 crimes against persons)</a:t>
            </a:r>
          </a:p>
          <a:p>
            <a:pPr lvl="1"/>
            <a:r>
              <a:rPr b="1"/>
              <a:t>404 total crimes in 2019</a:t>
            </a:r>
          </a:p>
          <a:p>
            <a:pPr lvl="1"/>
            <a:r>
              <a:rPr b="1"/>
              <a:t>-4% change compared to this time in 2018 (420 total crimes)</a:t>
            </a:r>
          </a:p>
          <a:p>
            <a:pPr lvl="1"/>
            <a:r>
              <a:rPr b="1"/>
              <a:t>136 crime(s) against persons in 2019</a:t>
            </a:r>
          </a:p>
          <a:p>
            <a:pPr lvl="1"/>
            <a:r>
              <a:rPr b="1"/>
              <a:t>18% change compared to this time in 2018 (115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Year to Year Comparison</a:t>
            </a:r>
          </a:p>
        </p:txBody>
      </p:sp>
      <p:graphicFrame>
        <p:nvGraphicFramePr>
          <p:cNvPr id="532615012" name="Table 53261501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86129883" name="Table 48612988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Summary Tables</a:t>
            </a:r>
          </a:p>
        </p:txBody>
      </p:sp>
      <p:graphicFrame>
        <p:nvGraphicFramePr>
          <p:cNvPr id="453116273" name="Table 45311627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94582510" name="Table 69458250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50368619" name="Table 9503686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6456120" name="Table 24645611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 Map</a:t>
            </a:r>
          </a:p>
        </p:txBody>
      </p:sp>
      <p:pic>
        <p:nvPicPr>
          <p:cNvPr id="3" name="Picture 1" descr="/Users/jesstevens/Documents/Github/WUMCRC/Projects/r-crime-mapping/results/2019/November/we/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 total crimes in November 2019</a:t>
            </a:r>
          </a:p>
          <a:p>
            <a:pPr lvl="1"/>
            <a:r>
              <a:rPr b="1"/>
              <a:t>-40% change compared to November 2018 (5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(1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-27% change compared to this time in 2018 (73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-26% change compared to this time in 2018 (19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Year to Year Comparison</a:t>
            </a:r>
          </a:p>
        </p:txBody>
      </p:sp>
      <p:graphicFrame>
        <p:nvGraphicFramePr>
          <p:cNvPr id="997603907" name="Table 9976039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01215858" name="Table 40121585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Tables</a:t>
            </a:r>
          </a:p>
        </p:txBody>
      </p:sp>
      <p:graphicFrame>
        <p:nvGraphicFramePr>
          <p:cNvPr id="270554373" name="Table 27055437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0459022" name="Table 43045902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31714366" name="Table 63171436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9351611" name="Table 22935161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 Map</a:t>
            </a:r>
          </a:p>
        </p:txBody>
      </p:sp>
      <p:pic>
        <p:nvPicPr>
          <p:cNvPr id="3" name="Picture 1" descr="/Users/jesstevens/Documents/Github/WUMCRC/Projects/r-crime-mapping/results/2019/November/vp/vp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29% change compared to November 2018 (17 total crimes)</a:t>
            </a:r>
          </a:p>
          <a:p>
            <a:pPr lvl="1"/>
            <a:r>
              <a:rPr b="1"/>
              <a:t>5 crime(s) against persons in November 2019</a:t>
            </a:r>
          </a:p>
          <a:p>
            <a:pPr lvl="1"/>
            <a:r>
              <a:rPr b="1"/>
              <a:t>150% change compared to November 2018 (2 crimes against persons)</a:t>
            </a:r>
          </a:p>
          <a:p>
            <a:pPr lvl="1"/>
            <a:r>
              <a:rPr b="1"/>
              <a:t>248 total crimes in 2019</a:t>
            </a:r>
          </a:p>
          <a:p>
            <a:pPr lvl="1"/>
            <a:r>
              <a:rPr b="1"/>
              <a:t>24% change compared to this time in 2018 (200 total crimes)</a:t>
            </a:r>
          </a:p>
          <a:p>
            <a:pPr lvl="1"/>
            <a:r>
              <a:rPr b="1"/>
              <a:t>41 crime(s) against persons in 2019</a:t>
            </a:r>
          </a:p>
          <a:p>
            <a:pPr lvl="1"/>
            <a:r>
              <a:rPr b="1"/>
              <a:t>-9% change compared to this time in 2018 (45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Time of Crimes Map</a:t>
            </a:r>
          </a:p>
        </p:txBody>
      </p:sp>
      <p:pic>
        <p:nvPicPr>
          <p:cNvPr id="3" name="Picture 1" descr="/Users/jesstevens/Documents/Github/WUMCRC/Projects/r-crime-mapping/results/2019/November/sdb/sdb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Violent Crime Map</a:t>
            </a:r>
          </a:p>
        </p:txBody>
      </p:sp>
      <p:pic>
        <p:nvPicPr>
          <p:cNvPr id="3" name="Picture 1" descr="/Users/jesstevens/Documents/Github/WUMCRC/Projects/r-crime-mapping/results/2019/November/sdb/sdb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 Density Map</a:t>
            </a:r>
          </a:p>
        </p:txBody>
      </p:sp>
      <p:pic>
        <p:nvPicPr>
          <p:cNvPr id="3" name="Picture 1" descr="/Users/jesstevens/Documents/Github/WUMCRC/Projects/r-crime-mapping/results/2019/November/sdb/sdb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Larceny Breakdown</a:t>
            </a:r>
          </a:p>
        </p:txBody>
      </p:sp>
      <p:graphicFrame>
        <p:nvGraphicFramePr>
          <p:cNvPr id="277880036" name="Table 27788003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84240439" name="Table 58424043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757161" name="Table 9275716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0569119" name="Table 79056911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sdb/sdb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Time of Day</a:t>
            </a:r>
          </a:p>
        </p:txBody>
      </p:sp>
      <p:pic>
        <p:nvPicPr>
          <p:cNvPr id="3" name="Picture 1" descr="/Users/jesstevens/Documents/Github/WUMCRC/Projects/r-crime-mapping/results/2019/November/sdb/sdb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sdb/sdb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Time of Crimes Map</a:t>
            </a:r>
          </a:p>
        </p:txBody>
      </p:sp>
      <p:pic>
        <p:nvPicPr>
          <p:cNvPr id="3" name="Picture 1" descr="/Users/jesstevens/Documents/Github/WUMCRC/Projects/r-crime-mapping/results/2019/November/dbp/db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Year to Year Comparison</a:t>
            </a:r>
          </a:p>
        </p:txBody>
      </p:sp>
      <p:graphicFrame>
        <p:nvGraphicFramePr>
          <p:cNvPr id="398563473" name="Table 398563472"/>
          <p:cNvGraphicFramePr>
            <a:graphicFrameLocks noGrp="1"/>
          </p:cNvGraphicFramePr>
          <p:nvPr/>
        </p:nvGraphicFramePr>
        <p:xfrm>
          <a:off x="914400" y="182880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69843429" name="Table 469843428"/>
          <p:cNvGraphicFramePr>
            <a:graphicFrameLocks noGrp="1"/>
          </p:cNvGraphicFramePr>
          <p:nvPr/>
        </p:nvGraphicFramePr>
        <p:xfrm>
          <a:off x="914400" y="1828800"/>
          <a:ext cx="7505474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Violent Crime Map</a:t>
            </a:r>
          </a:p>
        </p:txBody>
      </p:sp>
      <p:pic>
        <p:nvPicPr>
          <p:cNvPr id="3" name="Picture 1" descr="/Users/jesstevens/Documents/Github/WUMCRC/Projects/r-crime-mapping/results/2019/November/dbp/db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 Density Map</a:t>
            </a:r>
          </a:p>
        </p:txBody>
      </p:sp>
      <p:pic>
        <p:nvPicPr>
          <p:cNvPr id="3" name="Picture 1" descr="/Users/jesstevens/Documents/Github/WUMCRC/Projects/r-crime-mapping/results/2019/November/dbp/db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Larceny Breakdown</a:t>
            </a:r>
          </a:p>
        </p:txBody>
      </p:sp>
      <p:graphicFrame>
        <p:nvGraphicFramePr>
          <p:cNvPr id="582588343" name="Table 58258834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93893361" name="Table 49389336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6082349" name="Table 30608234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96702044" name="Table 7967020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dbp/db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Time of Day</a:t>
            </a:r>
          </a:p>
        </p:txBody>
      </p:sp>
      <p:pic>
        <p:nvPicPr>
          <p:cNvPr id="3" name="Picture 1" descr="/Users/jesstevens/Documents/Github/WUMCRC/Projects/r-crime-mapping/results/2019/November/dbp/db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dbp/db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Time of Crimes Map</a:t>
            </a:r>
          </a:p>
        </p:txBody>
      </p:sp>
      <p:pic>
        <p:nvPicPr>
          <p:cNvPr id="3" name="Picture 1" descr="/Users/jesstevens/Documents/Github/WUMCRC/Projects/r-crime-mapping/results/2019/November/we/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Violent Crime Map</a:t>
            </a:r>
          </a:p>
        </p:txBody>
      </p:sp>
      <p:pic>
        <p:nvPicPr>
          <p:cNvPr id="3" name="Picture 1" descr="/Users/jesstevens/Documents/Github/WUMCRC/Projects/r-crime-mapping/results/2019/November/we/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 Density Map</a:t>
            </a:r>
          </a:p>
        </p:txBody>
      </p:sp>
      <p:pic>
        <p:nvPicPr>
          <p:cNvPr id="3" name="Picture 1" descr="/Users/jesstevens/Documents/Github/WUMCRC/Projects/r-crime-mapping/results/2019/November/we/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Summary Tables</a:t>
            </a:r>
          </a:p>
        </p:txBody>
      </p:sp>
      <p:graphicFrame>
        <p:nvGraphicFramePr>
          <p:cNvPr id="531183848" name="Table 53118384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623980" name="Table 31962397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6369841" name="Table 16636984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905810" name="Table 5690580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Larceny Breakdown</a:t>
            </a:r>
          </a:p>
        </p:txBody>
      </p:sp>
      <p:graphicFrame>
        <p:nvGraphicFramePr>
          <p:cNvPr id="128386923" name="Table 12838692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05199959" name="Table 7051999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5983897" name="Table 5959838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03193460" name="Table 50319345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we/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Time of Day</a:t>
            </a:r>
          </a:p>
        </p:txBody>
      </p:sp>
      <p:pic>
        <p:nvPicPr>
          <p:cNvPr id="3" name="Picture 1" descr="/Users/jesstevens/Documents/Github/WUMCRC/Projects/r-crime-mapping/results/2019/November/we/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we/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Time of Crimes Map</a:t>
            </a:r>
          </a:p>
        </p:txBody>
      </p:sp>
      <p:pic>
        <p:nvPicPr>
          <p:cNvPr id="3" name="Picture 1" descr="/Users/jesstevens/Documents/Github/WUMCRC/Projects/r-crime-mapping/results/2019/November/vp/v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Violent Crime Map</a:t>
            </a:r>
          </a:p>
        </p:txBody>
      </p:sp>
      <p:pic>
        <p:nvPicPr>
          <p:cNvPr id="3" name="Picture 1" descr="/Users/jesstevens/Documents/Github/WUMCRC/Projects/r-crime-mapping/results/2019/November/vp/v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Larceny Breakdown</a:t>
            </a:r>
          </a:p>
        </p:txBody>
      </p:sp>
      <p:graphicFrame>
        <p:nvGraphicFramePr>
          <p:cNvPr id="735697515" name="Table 73569751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6858324" name="Table 46685832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007302" name="Table 44400730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4478590" name="Table 49447858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vp/v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Time of Day</a:t>
            </a:r>
          </a:p>
        </p:txBody>
      </p:sp>
      <p:pic>
        <p:nvPicPr>
          <p:cNvPr id="3" name="Picture 1" descr="/Users/jesstevens/Documents/Github/WUMCRC/Projects/r-crime-mapping/results/2019/November/vp/v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Skinker DeBaliviere: Total Crime Map</a:t>
            </a:r>
          </a:p>
        </p:txBody>
      </p:sp>
      <p:pic>
        <p:nvPicPr>
          <p:cNvPr id="3" name="Picture 1" descr="/Users/jesstevens/Documents/Github/WUMCRC/Projects/r-crime-mapping/results/2019/November/sdb/sdb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vp/v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November 2019</a:t>
            </a:r>
          </a:p>
          <a:p>
            <a:pPr lvl="1"/>
            <a:r>
              <a:rPr b="1"/>
              <a:t>16% change compared to November 2018 (19 total crimes)</a:t>
            </a:r>
          </a:p>
          <a:p>
            <a:pPr lvl="1"/>
            <a:r>
              <a:rPr b="1"/>
              <a:t>2 crime(s) against persons in November 2019</a:t>
            </a:r>
          </a:p>
          <a:p>
            <a:pPr lvl="1"/>
            <a:r>
              <a:rPr b="1"/>
              <a:t>-75% change compared to November 2018 (8 crimes against persons)</a:t>
            </a:r>
          </a:p>
          <a:p>
            <a:pPr lvl="1"/>
            <a:r>
              <a:rPr b="1"/>
              <a:t>150 total crimes in 2019</a:t>
            </a:r>
          </a:p>
          <a:p>
            <a:pPr lvl="1"/>
            <a:r>
              <a:rPr b="1"/>
              <a:t>-13% change compared to this time in 2018 (173 total crimes)</a:t>
            </a:r>
          </a:p>
          <a:p>
            <a:pPr lvl="1"/>
            <a:r>
              <a:rPr b="1"/>
              <a:t>22 crime(s) against persons in 2019</a:t>
            </a:r>
          </a:p>
          <a:p>
            <a:pPr lvl="1"/>
            <a:r>
              <a:rPr b="1"/>
              <a:t>-27% change compared to this time in 2018 (30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Year to Year Comparison</a:t>
            </a:r>
          </a:p>
        </p:txBody>
      </p:sp>
      <p:graphicFrame>
        <p:nvGraphicFramePr>
          <p:cNvPr id="464982947" name="Table 4649829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32985440" name="Table 93298543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Tables</a:t>
            </a:r>
          </a:p>
        </p:txBody>
      </p:sp>
      <p:graphicFrame>
        <p:nvGraphicFramePr>
          <p:cNvPr id="806225447" name="Table 8062254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5412544" name="Table 2354125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77565870" name="Table 77756586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73005820" name="Table 57300581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 Map</a:t>
            </a:r>
          </a:p>
        </p:txBody>
      </p:sp>
      <p:pic>
        <p:nvPicPr>
          <p:cNvPr id="3" name="Picture 1" descr="/Users/jesstevens/Documents/Github/WUMCRC/Projects/r-crime-mapping/results/2019/November/dbp/db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2379</Words>
  <Application>Microsoft Macintosh PowerPoint</Application>
  <PresentationFormat>On-screen Show (4:3)</PresentationFormat>
  <Paragraphs>1417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Summary Notes: West End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 Map</vt:lpstr>
      <vt:lpstr>West End: Larceny Breakdown</vt:lpstr>
      <vt:lpstr>West End: Total Crimes by Days of the Week</vt:lpstr>
      <vt:lpstr>West End: Crimes by Time of Day</vt:lpstr>
      <vt:lpstr>West End: Crimes by Day &amp; Category</vt:lpstr>
      <vt:lpstr>Visitation Park: Neighborhood Detail</vt:lpstr>
      <vt:lpstr>Visitation Park: Time of Crimes Map</vt:lpstr>
      <vt:lpstr>Visitation Park: Violent Crime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cp:lastModifiedBy>Stevens, Jes</cp:lastModifiedBy>
  <cp:revision>1</cp:revision>
  <dcterms:created xsi:type="dcterms:W3CDTF">2019-12-12T17:24:41Z</dcterms:created>
  <dcterms:modified xsi:type="dcterms:W3CDTF">2019-12-12T17:27:24Z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12,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